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5d7c516b-9dcd-41a8-99d3-54425d29895b" providerId="ADAL" clId="{2794BFCE-07F2-4A51-9549-C41AB5ACA66E}"/>
    <pc:docChg chg="modSld">
      <pc:chgData name="Gerjan de Ruiter" userId="5d7c516b-9dcd-41a8-99d3-54425d29895b" providerId="ADAL" clId="{2794BFCE-07F2-4A51-9549-C41AB5ACA66E}" dt="2022-04-22T11:44:05.136" v="22" actId="207"/>
      <pc:docMkLst>
        <pc:docMk/>
      </pc:docMkLst>
      <pc:sldChg chg="modSp mod">
        <pc:chgData name="Gerjan de Ruiter" userId="5d7c516b-9dcd-41a8-99d3-54425d29895b" providerId="ADAL" clId="{2794BFCE-07F2-4A51-9549-C41AB5ACA66E}" dt="2022-04-22T11:44:05.136" v="22" actId="207"/>
        <pc:sldMkLst>
          <pc:docMk/>
          <pc:sldMk cId="2662717739" sldId="256"/>
        </pc:sldMkLst>
        <pc:spChg chg="mod">
          <ac:chgData name="Gerjan de Ruiter" userId="5d7c516b-9dcd-41a8-99d3-54425d29895b" providerId="ADAL" clId="{2794BFCE-07F2-4A51-9549-C41AB5ACA66E}" dt="2022-04-22T11:44:05.136" v="22" actId="207"/>
          <ac:spMkLst>
            <pc:docMk/>
            <pc:sldMk cId="2662717739" sldId="256"/>
            <ac:spMk id="1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7B97A0B3-87C1-470A-A8DB-C89DF0EFD402}"/>
    <pc:docChg chg="modSld">
      <pc:chgData name="Marieke Drabbe" userId="b9b1a049-6b87-453c-9d4e-1b3ea0ffd634" providerId="ADAL" clId="{7B97A0B3-87C1-470A-A8DB-C89DF0EFD402}" dt="2021-06-29T09:05:23.885" v="12" actId="20577"/>
      <pc:docMkLst>
        <pc:docMk/>
      </pc:docMkLst>
      <pc:sldChg chg="modSp mod">
        <pc:chgData name="Marieke Drabbe" userId="b9b1a049-6b87-453c-9d4e-1b3ea0ffd634" providerId="ADAL" clId="{7B97A0B3-87C1-470A-A8DB-C89DF0EFD402}" dt="2021-06-29T09:05:23.885" v="12" actId="20577"/>
        <pc:sldMkLst>
          <pc:docMk/>
          <pc:sldMk cId="2662717739" sldId="256"/>
        </pc:sldMkLst>
        <pc:spChg chg="mod">
          <ac:chgData name="Marieke Drabbe" userId="b9b1a049-6b87-453c-9d4e-1b3ea0ffd634" providerId="ADAL" clId="{7B97A0B3-87C1-470A-A8DB-C89DF0EFD402}" dt="2021-06-29T09:05:23.885" v="12" actId="20577"/>
          <ac:spMkLst>
            <pc:docMk/>
            <pc:sldMk cId="2662717739" sldId="256"/>
            <ac:spMk id="5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3688C2C1-D36B-4DFE-9E0B-B9A6FE0DBC3D}"/>
    <pc:docChg chg="undo custSel modSld">
      <pc:chgData name="Marieke Drabbe" userId="b9b1a049-6b87-453c-9d4e-1b3ea0ffd634" providerId="ADAL" clId="{3688C2C1-D36B-4DFE-9E0B-B9A6FE0DBC3D}" dt="2021-08-29T15:27:31.335" v="20" actId="207"/>
      <pc:docMkLst>
        <pc:docMk/>
      </pc:docMkLst>
      <pc:sldChg chg="delSp modSp mod setBg">
        <pc:chgData name="Marieke Drabbe" userId="b9b1a049-6b87-453c-9d4e-1b3ea0ffd634" providerId="ADAL" clId="{3688C2C1-D36B-4DFE-9E0B-B9A6FE0DBC3D}" dt="2021-08-29T15:27:31.335" v="20" actId="207"/>
        <pc:sldMkLst>
          <pc:docMk/>
          <pc:sldMk cId="2662717739" sldId="256"/>
        </pc:sldMkLst>
        <pc:spChg chg="del">
          <ac:chgData name="Marieke Drabbe" userId="b9b1a049-6b87-453c-9d4e-1b3ea0ffd634" providerId="ADAL" clId="{3688C2C1-D36B-4DFE-9E0B-B9A6FE0DBC3D}" dt="2021-08-29T15:26:21.705" v="2" actId="478"/>
          <ac:spMkLst>
            <pc:docMk/>
            <pc:sldMk cId="2662717739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3688C2C1-D36B-4DFE-9E0B-B9A6FE0DBC3D}" dt="2021-08-29T15:27:23.008" v="19" actId="1076"/>
          <ac:spMkLst>
            <pc:docMk/>
            <pc:sldMk cId="2662717739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3688C2C1-D36B-4DFE-9E0B-B9A6FE0DBC3D}" dt="2021-08-29T15:27:04.133" v="11" actId="207"/>
          <ac:spMkLst>
            <pc:docMk/>
            <pc:sldMk cId="2662717739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3688C2C1-D36B-4DFE-9E0B-B9A6FE0DBC3D}" dt="2021-08-29T15:27:07.048" v="12" actId="207"/>
          <ac:spMkLst>
            <pc:docMk/>
            <pc:sldMk cId="2662717739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3688C2C1-D36B-4DFE-9E0B-B9A6FE0DBC3D}" dt="2021-08-29T15:27:09.233" v="13" actId="207"/>
          <ac:spMkLst>
            <pc:docMk/>
            <pc:sldMk cId="2662717739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3688C2C1-D36B-4DFE-9E0B-B9A6FE0DBC3D}" dt="2021-08-29T15:27:13.185" v="15" actId="207"/>
          <ac:spMkLst>
            <pc:docMk/>
            <pc:sldMk cId="2662717739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3688C2C1-D36B-4DFE-9E0B-B9A6FE0DBC3D}" dt="2021-08-29T15:27:31.335" v="20" actId="207"/>
          <ac:spMkLst>
            <pc:docMk/>
            <pc:sldMk cId="2662717739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3688C2C1-D36B-4DFE-9E0B-B9A6FE0DBC3D}" dt="2021-08-29T15:26:49.542" v="10" actId="1076"/>
          <ac:spMkLst>
            <pc:docMk/>
            <pc:sldMk cId="2662717739" sldId="256"/>
            <ac:spMk id="14" creationId="{00000000-0000-0000-0000-000000000000}"/>
          </ac:spMkLst>
        </pc:spChg>
        <pc:spChg chg="del">
          <ac:chgData name="Marieke Drabbe" userId="b9b1a049-6b87-453c-9d4e-1b3ea0ffd634" providerId="ADAL" clId="{3688C2C1-D36B-4DFE-9E0B-B9A6FE0DBC3D}" dt="2021-08-29T15:26:19.746" v="0" actId="478"/>
          <ac:spMkLst>
            <pc:docMk/>
            <pc:sldMk cId="2662717739" sldId="256"/>
            <ac:spMk id="15" creationId="{00000000-0000-0000-0000-000000000000}"/>
          </ac:spMkLst>
        </pc:spChg>
        <pc:picChg chg="mod">
          <ac:chgData name="Marieke Drabbe" userId="b9b1a049-6b87-453c-9d4e-1b3ea0ffd634" providerId="ADAL" clId="{3688C2C1-D36B-4DFE-9E0B-B9A6FE0DBC3D}" dt="2021-08-29T15:26:32.655" v="6" actId="1076"/>
          <ac:picMkLst>
            <pc:docMk/>
            <pc:sldMk cId="2662717739" sldId="256"/>
            <ac:picMk id="20" creationId="{00000000-0000-0000-0000-000000000000}"/>
          </ac:picMkLst>
        </pc:picChg>
        <pc:picChg chg="del">
          <ac:chgData name="Marieke Drabbe" userId="b9b1a049-6b87-453c-9d4e-1b3ea0ffd634" providerId="ADAL" clId="{3688C2C1-D36B-4DFE-9E0B-B9A6FE0DBC3D}" dt="2021-08-29T15:26:20.448" v="1" actId="478"/>
          <ac:picMkLst>
            <pc:docMk/>
            <pc:sldMk cId="2662717739" sldId="256"/>
            <ac:picMk id="21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6C625AF2-ADE5-4910-A71A-61B60AD4C841}"/>
    <pc:docChg chg="modSld">
      <pc:chgData name="Marieke Drabbe" userId="b9b1a049-6b87-453c-9d4e-1b3ea0ffd634" providerId="ADAL" clId="{6C625AF2-ADE5-4910-A71A-61B60AD4C841}" dt="2020-01-17T11:07:14.038" v="14" actId="113"/>
      <pc:docMkLst>
        <pc:docMk/>
      </pc:docMkLst>
      <pc:sldChg chg="modSp">
        <pc:chgData name="Marieke Drabbe" userId="b9b1a049-6b87-453c-9d4e-1b3ea0ffd634" providerId="ADAL" clId="{6C625AF2-ADE5-4910-A71A-61B60AD4C841}" dt="2020-01-17T11:07:14.038" v="14" actId="113"/>
        <pc:sldMkLst>
          <pc:docMk/>
          <pc:sldMk cId="2662717739" sldId="256"/>
        </pc:sldMkLst>
        <pc:spChg chg="mod">
          <ac:chgData name="Marieke Drabbe" userId="b9b1a049-6b87-453c-9d4e-1b3ea0ffd634" providerId="ADAL" clId="{6C625AF2-ADE5-4910-A71A-61B60AD4C841}" dt="2020-01-17T11:06:21.806" v="0" actId="113"/>
          <ac:spMkLst>
            <pc:docMk/>
            <pc:sldMk cId="2662717739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51.292" v="6" actId="403"/>
          <ac:spMkLst>
            <pc:docMk/>
            <pc:sldMk cId="2662717739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49.220" v="5" actId="403"/>
          <ac:spMkLst>
            <pc:docMk/>
            <pc:sldMk cId="2662717739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46.683" v="4" actId="403"/>
          <ac:spMkLst>
            <pc:docMk/>
            <pc:sldMk cId="2662717739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7:14.038" v="14" actId="113"/>
          <ac:spMkLst>
            <pc:docMk/>
            <pc:sldMk cId="2662717739" sldId="256"/>
            <ac:spMk id="1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53066930-F8F2-4ADE-88F0-DF21CABA3D9A}"/>
    <pc:docChg chg="modSld">
      <pc:chgData name="Marieke Drabbe" userId="b9b1a049-6b87-453c-9d4e-1b3ea0ffd634" providerId="ADAL" clId="{53066930-F8F2-4ADE-88F0-DF21CABA3D9A}" dt="2020-09-22T08:36:30.507" v="11" actId="20577"/>
      <pc:docMkLst>
        <pc:docMk/>
      </pc:docMkLst>
      <pc:sldChg chg="modSp mod">
        <pc:chgData name="Marieke Drabbe" userId="b9b1a049-6b87-453c-9d4e-1b3ea0ffd634" providerId="ADAL" clId="{53066930-F8F2-4ADE-88F0-DF21CABA3D9A}" dt="2020-09-22T08:36:30.507" v="11" actId="20577"/>
        <pc:sldMkLst>
          <pc:docMk/>
          <pc:sldMk cId="2662717739" sldId="256"/>
        </pc:sldMkLst>
        <pc:spChg chg="mod">
          <ac:chgData name="Marieke Drabbe" userId="b9b1a049-6b87-453c-9d4e-1b3ea0ffd634" providerId="ADAL" clId="{53066930-F8F2-4ADE-88F0-DF21CABA3D9A}" dt="2020-09-22T08:36:30.507" v="11" actId="20577"/>
          <ac:spMkLst>
            <pc:docMk/>
            <pc:sldMk cId="2662717739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53066930-F8F2-4ADE-88F0-DF21CABA3D9A}" dt="2020-09-22T08:36:24.008" v="7" actId="20577"/>
          <ac:spMkLst>
            <pc:docMk/>
            <pc:sldMk cId="2662717739" sldId="256"/>
            <ac:spMk id="1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ACDA6B8-3AF1-4D08-B324-12A9CC1B339B}"/>
    <pc:docChg chg="undo custSel modSld">
      <pc:chgData name="Marieke Drabbe" userId="b9b1a049-6b87-453c-9d4e-1b3ea0ffd634" providerId="ADAL" clId="{6ACDA6B8-3AF1-4D08-B324-12A9CC1B339B}" dt="2021-06-29T09:22:41.718" v="1058" actId="1076"/>
      <pc:docMkLst>
        <pc:docMk/>
      </pc:docMkLst>
      <pc:sldChg chg="modSp mod">
        <pc:chgData name="Marieke Drabbe" userId="b9b1a049-6b87-453c-9d4e-1b3ea0ffd634" providerId="ADAL" clId="{6ACDA6B8-3AF1-4D08-B324-12A9CC1B339B}" dt="2021-06-29T09:22:41.718" v="1058" actId="1076"/>
        <pc:sldMkLst>
          <pc:docMk/>
          <pc:sldMk cId="2662717739" sldId="256"/>
        </pc:sldMkLst>
        <pc:spChg chg="mod">
          <ac:chgData name="Marieke Drabbe" userId="b9b1a049-6b87-453c-9d4e-1b3ea0ffd634" providerId="ADAL" clId="{6ACDA6B8-3AF1-4D08-B324-12A9CC1B339B}" dt="2021-06-29T09:22:41.718" v="1058" actId="1076"/>
          <ac:spMkLst>
            <pc:docMk/>
            <pc:sldMk cId="2662717739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6ACDA6B8-3AF1-4D08-B324-12A9CC1B339B}" dt="2021-06-29T09:22:04.231" v="1045" actId="14100"/>
          <ac:spMkLst>
            <pc:docMk/>
            <pc:sldMk cId="2662717739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6ACDA6B8-3AF1-4D08-B324-12A9CC1B339B}" dt="2021-06-29T09:22:33.135" v="1055" actId="1076"/>
          <ac:spMkLst>
            <pc:docMk/>
            <pc:sldMk cId="2662717739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6ACDA6B8-3AF1-4D08-B324-12A9CC1B339B}" dt="2021-06-29T09:22:35.510" v="1056" actId="1076"/>
          <ac:spMkLst>
            <pc:docMk/>
            <pc:sldMk cId="2662717739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6ACDA6B8-3AF1-4D08-B324-12A9CC1B339B}" dt="2021-06-29T09:22:30.584" v="1054" actId="14100"/>
          <ac:spMkLst>
            <pc:docMk/>
            <pc:sldMk cId="2662717739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6ACDA6B8-3AF1-4D08-B324-12A9CC1B339B}" dt="2021-06-29T09:22:22.431" v="1052" actId="1076"/>
          <ac:spMkLst>
            <pc:docMk/>
            <pc:sldMk cId="2662717739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6ACDA6B8-3AF1-4D08-B324-12A9CC1B339B}" dt="2021-06-29T09:22:15.575" v="1050" actId="1076"/>
          <ac:spMkLst>
            <pc:docMk/>
            <pc:sldMk cId="2662717739" sldId="256"/>
            <ac:spMk id="14" creationId="{00000000-0000-0000-0000-000000000000}"/>
          </ac:spMkLst>
        </pc:spChg>
        <pc:picChg chg="mod">
          <ac:chgData name="Marieke Drabbe" userId="b9b1a049-6b87-453c-9d4e-1b3ea0ffd634" providerId="ADAL" clId="{6ACDA6B8-3AF1-4D08-B324-12A9CC1B339B}" dt="2021-06-29T09:21:52.726" v="1040" actId="1076"/>
          <ac:picMkLst>
            <pc:docMk/>
            <pc:sldMk cId="2662717739" sldId="256"/>
            <ac:picMk id="12" creationId="{00000000-0000-0000-0000-000000000000}"/>
          </ac:picMkLst>
        </pc:picChg>
        <pc:picChg chg="mod">
          <ac:chgData name="Marieke Drabbe" userId="b9b1a049-6b87-453c-9d4e-1b3ea0ffd634" providerId="ADAL" clId="{6ACDA6B8-3AF1-4D08-B324-12A9CC1B339B}" dt="2021-06-29T09:22:09.935" v="1048" actId="1076"/>
          <ac:picMkLst>
            <pc:docMk/>
            <pc:sldMk cId="2662717739" sldId="256"/>
            <ac:picMk id="13" creationId="{00000000-0000-0000-0000-000000000000}"/>
          </ac:picMkLst>
        </pc:picChg>
        <pc:picChg chg="mod">
          <ac:chgData name="Marieke Drabbe" userId="b9b1a049-6b87-453c-9d4e-1b3ea0ffd634" providerId="ADAL" clId="{6ACDA6B8-3AF1-4D08-B324-12A9CC1B339B}" dt="2021-06-29T09:22:17.190" v="1051" actId="1076"/>
          <ac:picMkLst>
            <pc:docMk/>
            <pc:sldMk cId="2662717739" sldId="256"/>
            <ac:picMk id="20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83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5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0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35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94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65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32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3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74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2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47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2509-004E-45D9-8789-B33BF936F504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86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407252" y="281031"/>
            <a:ext cx="9140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2122 BPV LA1 Reflectie</a:t>
            </a:r>
            <a:endParaRPr lang="nl-NL" sz="28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407253" y="891136"/>
            <a:ext cx="468874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</a:rPr>
              <a:t>Leerdoel</a:t>
            </a:r>
          </a:p>
          <a:p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Reflecteren op je gedrag en houding. </a:t>
            </a:r>
          </a:p>
          <a:p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Koppeling kunnen maken tussen de ADL rollen en je eigen handelen.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407252" y="1935693"/>
            <a:ext cx="468874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Product</a:t>
            </a:r>
            <a:r>
              <a:rPr lang="nl-NL" sz="1200" b="1" dirty="0">
                <a:solidFill>
                  <a:srgbClr val="0070C0"/>
                </a:solidFill>
              </a:rPr>
              <a:t> </a:t>
            </a:r>
            <a:r>
              <a:rPr lang="nl-NL" sz="1100" b="1" dirty="0">
                <a:solidFill>
                  <a:srgbClr val="0099FF"/>
                </a:solidFill>
              </a:rPr>
              <a:t>			</a:t>
            </a:r>
            <a:endParaRPr lang="nl-NL" sz="1100" dirty="0"/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Reflectie op de Adviseur duurzame leefomgeving rollen in een vorm naar keuze (schriftelijk, spraak, beeld).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07252" y="2795584"/>
            <a:ext cx="468874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Bestudeer de Adviseur duurzame leefomgeving rollen. </a:t>
            </a: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Kies 2 of 3 van de 6 rollen waar jij in deze stage periode aan werkt. Kies rollen die passen bij je stageplek/stage opdracht. </a:t>
            </a: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Beschrijf per rol: </a:t>
            </a:r>
          </a:p>
          <a:p>
            <a:pPr marL="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Op welke manier je aan deze rol werkt in deze stageperiode. </a:t>
            </a:r>
          </a:p>
          <a:p>
            <a:pPr marL="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Welke elementen van de rol je al goed af gaan. </a:t>
            </a:r>
          </a:p>
          <a:p>
            <a:pPr marL="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Hoe je je op deze rol hebt ontwikkeld op dit stagebedrijf. </a:t>
            </a:r>
          </a:p>
          <a:p>
            <a:pPr marL="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Wat je nog graag meer of beter zou willen kunnen binnen deze rol. </a:t>
            </a: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Ondersteun je verhaal met beeldmateriaal (bijv. foto’s van jou aan het werk) van je stage. </a:t>
            </a: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Tijdens je stage assessment vertel je in je presentatie over jouw ontwikkeling.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408468" y="2817470"/>
            <a:ext cx="4133924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100" b="1" dirty="0">
                <a:ea typeface="Calibri" pitchFamily="34" charset="0"/>
                <a:cs typeface="Arial" charset="0"/>
              </a:rPr>
              <a:t>Bronnen</a:t>
            </a:r>
          </a:p>
          <a:p>
            <a:pPr marL="0" indent="0">
              <a:defRPr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Document rollen Adviseur duurzame leefomgeving. 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427167" y="861572"/>
            <a:ext cx="4133924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400" b="1" dirty="0"/>
              <a:t>Inleveren</a:t>
            </a:r>
            <a:endParaRPr lang="nl-NL" sz="1400" b="1" dirty="0">
              <a:ea typeface="Calibri" pitchFamily="34" charset="0"/>
              <a:cs typeface="Arial" charset="0"/>
            </a:endParaRPr>
          </a:p>
          <a:p>
            <a:pPr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Deze opdracht maak je alleen en tijdens je stage. 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Dit LA is alleen voor de binnenlandstage. Ga je op buitenlandstage? Dan hoort daar het keuzedeel ‘werken op de internationale arbeidsmarkt’ en bijpassende opdrachten bij. 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Lever je gemaakte product in op het Team van leerjaar 2, periode 4. 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Deadline: 15 juli 2022</a:t>
            </a: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786" y="857357"/>
            <a:ext cx="385812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9692" y="3137935"/>
            <a:ext cx="299225" cy="290796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1407252" y="5797587"/>
            <a:ext cx="7346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Hoe heb jij je ontwikkeld op stage?</a:t>
            </a: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5671" y="2650384"/>
            <a:ext cx="266283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6325" y="1783688"/>
            <a:ext cx="263290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7"/>
          <a:srcRect l="21805" r="10840"/>
          <a:stretch/>
        </p:blipFill>
        <p:spPr>
          <a:xfrm>
            <a:off x="1018303" y="988884"/>
            <a:ext cx="299335" cy="412425"/>
          </a:xfrm>
          <a:prstGeom prst="rect">
            <a:avLst/>
          </a:prstGeom>
        </p:spPr>
      </p:pic>
      <p:sp>
        <p:nvSpPr>
          <p:cNvPr id="19" name="AutoShape 2" descr="Afbeeldingsresultaat voor reflectere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" name="Afbeelding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48816" y="3534703"/>
            <a:ext cx="1550900" cy="26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177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17F84D-BE38-4BE1-AEDA-7693AE5AE4A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47a28104-336f-447d-946e-e305ac2bcd47"/>
    <ds:schemaRef ds:uri="http://schemas.microsoft.com/office/2006/documentManagement/types"/>
    <ds:schemaRef ds:uri="http://purl.org/dc/dcmitype/"/>
    <ds:schemaRef ds:uri="http://schemas.microsoft.com/office/infopath/2007/PartnerControls"/>
    <ds:schemaRef ds:uri="34354c1b-6b8c-435b-ad50-990538c19557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7B11AF4-1ED2-4DCF-9B6A-F6E1245F41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173C4A-B386-4C1A-BD95-4E367A9E91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247</Words>
  <Application>Microsoft Office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Kimberley Borm</dc:creator>
  <cp:lastModifiedBy>Gerjan de Ruiter</cp:lastModifiedBy>
  <cp:revision>15</cp:revision>
  <dcterms:created xsi:type="dcterms:W3CDTF">2015-04-12T09:09:45Z</dcterms:created>
  <dcterms:modified xsi:type="dcterms:W3CDTF">2022-04-22T11:44:08Z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Order">
    <vt:r8>3281700</vt:r8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